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7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0" r:id="rId11"/>
    <p:sldId id="2146847063" r:id="rId12"/>
    <p:sldId id="2146847062" r:id="rId13"/>
    <p:sldId id="2146847061" r:id="rId14"/>
    <p:sldId id="2146847055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80643B-4A5C-E10F-D383-D9DA91E98D65}" v="429" dt="2025-02-26T17:05:24.0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26-02-2025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2/26/2025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nkan-debug/StegoEmbed.git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4489" y="4058588"/>
            <a:ext cx="9528623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Ankan Saha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&amp; Department : KIIT- Information Technology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IN" sz="2400" dirty="0">
                <a:ea typeface="+mn-lt"/>
                <a:cs typeface="+mn-lt"/>
                <a:hlinkClick r:id="rId2"/>
              </a:rPr>
              <a:t>https://github.com/ankan-debug/StegoEmbed.git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Enhanced Security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: Implementation of advanced encryption algorithms (AES/RSA) alongside steganography, and support for hiding messages in audio/video files.</a:t>
            </a:r>
          </a:p>
          <a:p>
            <a:pPr marL="305435" indent="-305435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Advanced Features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: Integration of blockchain for message verification, cloud storage support for secure image sharing, and AI-powered steganography detection resistance. </a:t>
            </a:r>
          </a:p>
          <a:p>
            <a:pPr marL="305435" indent="-305435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Cross-Platform Development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: Mobile application development (Android/iOS) and web-based version with real-time collaboration features.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b="1" dirty="0">
                <a:solidFill>
                  <a:srgbClr val="002060"/>
                </a:solidFill>
                <a:latin typeface="Arial"/>
                <a:cs typeface="Arial"/>
              </a:rPr>
              <a:t>THANK YOU</a:t>
            </a:r>
            <a:br>
              <a:rPr lang="en-US" b="1" dirty="0">
                <a:solidFill>
                  <a:srgbClr val="002060"/>
                </a:solidFill>
                <a:latin typeface="Arial"/>
                <a:cs typeface="Arial"/>
              </a:rPr>
            </a:br>
            <a:endParaRPr lang="en-US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pPr marL="305435" indent="-305435" algn="just">
              <a:buNone/>
            </a:pP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In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the modern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digital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era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,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ensuring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secure communication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is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a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 significant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challenge. While encryption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renders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data unreadable, it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also highlights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the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presence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of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confidential exchanges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. This project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tackles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the need for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discreet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message transmission by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utilizing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steganography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—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the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technique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of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concealing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information within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seemingly ordinary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images. The solution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offers an intuitive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GUI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application that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seamlessly embeds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text messages </a:t>
            </a:r>
            <a:r>
              <a:rPr lang="en-US" sz="2400" dirty="0">
                <a:solidFill>
                  <a:schemeClr val="tx1"/>
                </a:solidFill>
                <a:latin typeface="Franklin Gothic Demi"/>
                <a:ea typeface="+mn-lt"/>
                <a:cs typeface="+mn-lt"/>
              </a:rPr>
              <a:t>into </a:t>
            </a:r>
            <a:r>
              <a:rPr lang="en-US" sz="2400" i="0" dirty="0">
                <a:solidFill>
                  <a:schemeClr val="tx1"/>
                </a:solidFill>
                <a:effectLst/>
                <a:latin typeface="Franklin Gothic Demi"/>
                <a:ea typeface="+mn-lt"/>
                <a:cs typeface="+mn-lt"/>
              </a:rPr>
              <a:t>digital</a:t>
            </a:r>
            <a:endParaRPr lang="en-US" dirty="0">
              <a:solidFill>
                <a:schemeClr val="tx1"/>
              </a:solidFill>
              <a:latin typeface="Franklin Gothic Demi"/>
              <a:ea typeface="+mn-lt"/>
              <a:cs typeface="+mn-lt"/>
            </a:endParaRPr>
          </a:p>
          <a:p>
            <a:pPr marL="0" indent="0" algn="just">
              <a:buNone/>
            </a:pP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 &amp; Platforms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4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Libraries: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OpenCV (cv2)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Tkinter</a:t>
            </a: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&amp; </a:t>
            </a:r>
            <a:r>
              <a:rPr kumimoji="0" lang="en-US" altLang="en-US" sz="21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ttk</a:t>
            </a:r>
            <a:endParaRPr kumimoji="0" lang="en-US" altLang="en-US" sz="21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NumPy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Pillow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os</a:t>
            </a:r>
            <a:endParaRPr kumimoji="0" lang="en-US" altLang="en-US" sz="21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Pathlib</a:t>
            </a:r>
            <a:endParaRPr kumimoji="0" lang="en-US" altLang="en-US" sz="21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2400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2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Platform: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 3.8+ 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Modern Dark-Themed GUI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- Professional interface with real-time status updates and color-coordinated design, making steganography accessible to non-technical users.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Dual Input System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- Supports both direct text input and file loading, with automatic message length validation and image capacity checking.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Enhanced Security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- Password protection for encoding/decoding with robust error handling, while maintaining original image quality.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 Message Processing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- Efficient pixel utilization and automatic message length preservation, preventing data overflow while ensuring message integrity. These features combine security with user-friendliness, setting it apart from typical steganography tools that sacrifice one for the other. </a:t>
            </a:r>
          </a:p>
          <a:p>
            <a:pPr marL="0" indent="0">
              <a:buNone/>
            </a:pPr>
            <a:endParaRPr lang="en-IN" sz="1800" b="1" dirty="0">
              <a:solidFill>
                <a:srgbClr val="0F0F0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b="1" i="0" dirty="0">
                <a:solidFill>
                  <a:schemeClr val="tx1"/>
                </a:solidFill>
                <a:effectLst/>
                <a:latin typeface="Segoe WPC"/>
              </a:rPr>
              <a:t>Privacy-Conscious Individuals</a:t>
            </a:r>
          </a:p>
          <a:p>
            <a:r>
              <a:rPr lang="en-IN" sz="2400" b="1" i="0" dirty="0">
                <a:solidFill>
                  <a:schemeClr val="tx1"/>
                </a:solidFill>
                <a:effectLst/>
                <a:latin typeface="Segoe WPC"/>
              </a:rPr>
              <a:t>Educational S</a:t>
            </a:r>
            <a:r>
              <a:rPr lang="en-IN" sz="2400" b="1" dirty="0">
                <a:solidFill>
                  <a:schemeClr val="tx1"/>
                </a:solidFill>
                <a:latin typeface="Segoe WPC"/>
              </a:rPr>
              <a:t>ector</a:t>
            </a:r>
          </a:p>
          <a:p>
            <a:r>
              <a:rPr lang="en-IN" sz="2400" b="1" dirty="0">
                <a:solidFill>
                  <a:schemeClr val="tx1"/>
                </a:solidFill>
                <a:latin typeface="Segoe WPC"/>
              </a:rPr>
              <a:t>Security Professionals</a:t>
            </a:r>
          </a:p>
          <a:p>
            <a:r>
              <a:rPr lang="en-IN" sz="2400" b="1" dirty="0">
                <a:solidFill>
                  <a:schemeClr val="tx1"/>
                </a:solidFill>
                <a:latin typeface="Segoe WPC"/>
              </a:rPr>
              <a:t>Digital Rights Activists</a:t>
            </a:r>
          </a:p>
          <a:p>
            <a:endParaRPr lang="en-IN" b="1" i="0" dirty="0">
              <a:solidFill>
                <a:schemeClr val="tx1"/>
              </a:solidFill>
              <a:effectLst/>
              <a:latin typeface="Segoe WPC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662" y="628710"/>
            <a:ext cx="11029616" cy="530296"/>
          </a:xfrm>
        </p:spPr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5D5DC7A-FD95-F0EA-7E18-0A294B505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9183" t="17690" r="28648" b="20175"/>
          <a:stretch/>
        </p:blipFill>
        <p:spPr>
          <a:xfrm>
            <a:off x="509023" y="1164316"/>
            <a:ext cx="5078208" cy="3917192"/>
          </a:xfr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EAA6B2B-9E33-099D-5242-D1F55E542A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797" t="27024" r="19529" b="10865"/>
          <a:stretch/>
        </p:blipFill>
        <p:spPr>
          <a:xfrm>
            <a:off x="6600939" y="1603575"/>
            <a:ext cx="5084374" cy="40189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212709-1022-87A9-1AD1-D45E010FED6C}"/>
              </a:ext>
            </a:extLst>
          </p:cNvPr>
          <p:cNvSpPr txBox="1"/>
          <p:nvPr/>
        </p:nvSpPr>
        <p:spPr>
          <a:xfrm>
            <a:off x="1124880" y="5179257"/>
            <a:ext cx="3499184" cy="369332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Output after running command</a:t>
            </a:r>
            <a:endParaRPr lang="en-US" b="1" u="sng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AAC1A2-84DB-9B62-914F-CDC1715F3710}"/>
              </a:ext>
            </a:extLst>
          </p:cNvPr>
          <p:cNvSpPr txBox="1"/>
          <p:nvPr/>
        </p:nvSpPr>
        <p:spPr>
          <a:xfrm>
            <a:off x="7770635" y="5696517"/>
            <a:ext cx="3809999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Encoding data in the image</a:t>
            </a:r>
          </a:p>
        </p:txBody>
      </p:sp>
    </p:spTree>
    <p:extLst>
      <p:ext uri="{BB962C8B-B14F-4D97-AF65-F5344CB8AC3E}">
        <p14:creationId xmlns:p14="http://schemas.microsoft.com/office/powerpoint/2010/main" val="2083715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494CC8-F9C6-24EA-3753-909115C32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62A18-58DE-FF34-933B-EBD502037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Results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84B740-EFA3-7887-0FF7-0A6DFCF5E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1763" t="29201" r="55488" b="56688"/>
          <a:stretch/>
        </p:blipFill>
        <p:spPr>
          <a:xfrm>
            <a:off x="581191" y="1233181"/>
            <a:ext cx="2708933" cy="1589890"/>
          </a:xfr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B5017A3-EAF4-E1A2-0484-636C1C05D3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931" t="26705" r="18976" b="11648"/>
          <a:stretch/>
        </p:blipFill>
        <p:spPr>
          <a:xfrm>
            <a:off x="6656024" y="1393519"/>
            <a:ext cx="5132028" cy="3981185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3C3785F-A72D-15B9-749F-1A481F3AE9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2302" t="40119" r="34604" b="40688"/>
          <a:stretch/>
        </p:blipFill>
        <p:spPr>
          <a:xfrm>
            <a:off x="1992218" y="3670634"/>
            <a:ext cx="2781771" cy="12289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403C3D-98CD-F17B-1C11-44DFAA46DFFB}"/>
              </a:ext>
            </a:extLst>
          </p:cNvPr>
          <p:cNvSpPr txBox="1"/>
          <p:nvPr/>
        </p:nvSpPr>
        <p:spPr>
          <a:xfrm>
            <a:off x="716580" y="2917537"/>
            <a:ext cx="2496552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Normal &amp; encoded pic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CF7B43-ACAF-9A33-D07E-BD8A12441F8D}"/>
              </a:ext>
            </a:extLst>
          </p:cNvPr>
          <p:cNvSpPr txBox="1"/>
          <p:nvPr/>
        </p:nvSpPr>
        <p:spPr>
          <a:xfrm>
            <a:off x="1932663" y="5002286"/>
            <a:ext cx="2905095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Wrong or No Password Error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60B796-5A24-8872-134E-7700A8416217}"/>
              </a:ext>
            </a:extLst>
          </p:cNvPr>
          <p:cNvSpPr txBox="1"/>
          <p:nvPr/>
        </p:nvSpPr>
        <p:spPr>
          <a:xfrm>
            <a:off x="7830794" y="5451536"/>
            <a:ext cx="3509451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Final Output If Password is correct</a:t>
            </a:r>
          </a:p>
        </p:txBody>
      </p:sp>
    </p:spTree>
    <p:extLst>
      <p:ext uri="{BB962C8B-B14F-4D97-AF65-F5344CB8AC3E}">
        <p14:creationId xmlns:p14="http://schemas.microsoft.com/office/powerpoint/2010/main" val="1553205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3071DF1-808E-03AB-5116-3863FB5C54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10339" y="1426587"/>
            <a:ext cx="11371322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Image Steganography application successfully addresses the need for covert communication by providing a secure, user-friendly solution for hiding messages within digital images. The project achieves its core objectives by: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Security &amp; Privacy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Successfully implementing LSB steganography with password protection, making secret messages undetectable to casual observers.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Accessibility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Creating an intuitive dark-themed GUI that makes steganography accessible to both technical and non-technical users.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Reliability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Ensuring message integrity through automatic capacity checking and efficient pixel utilization, preventing data loss or corruption.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project effectively bridges the gap between security and usability, making secure communication available to privacy-conscious individuals, educators, and security professionals </a:t>
            </a: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55</TotalTime>
  <Words>471</Words>
  <Application>Microsoft Office PowerPoint</Application>
  <PresentationFormat>Widescreen</PresentationFormat>
  <Paragraphs>65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Results</vt:lpstr>
      <vt:lpstr>Conclusion</vt:lpstr>
      <vt:lpstr>GitHub Link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Anurudh Kompelli</cp:lastModifiedBy>
  <cp:revision>156</cp:revision>
  <dcterms:created xsi:type="dcterms:W3CDTF">2021-05-26T16:50:10Z</dcterms:created>
  <dcterms:modified xsi:type="dcterms:W3CDTF">2025-02-26T17:06:34Z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